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0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4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299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32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643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939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990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793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314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281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146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281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171B1-C72D-4476-B0ED-3D15517854C2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F7F5C-F8B9-429A-B029-24E1047B13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018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Developing the Capacity of Nigerian IT Industry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Presentation by </a:t>
            </a:r>
            <a:r>
              <a:rPr lang="en-US" smtClean="0"/>
              <a:t>Peter Jack, DG NITDA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77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Regulation to the Rescue</a:t>
            </a:r>
          </a:p>
          <a:p>
            <a:r>
              <a:rPr lang="en-US" dirty="0" smtClean="0"/>
              <a:t>Role of </a:t>
            </a:r>
          </a:p>
          <a:p>
            <a:pPr lvl="1"/>
            <a:r>
              <a:rPr lang="en-US" dirty="0" smtClean="0"/>
              <a:t>Government</a:t>
            </a:r>
          </a:p>
          <a:p>
            <a:pPr lvl="1"/>
            <a:r>
              <a:rPr lang="en-US" dirty="0" smtClean="0"/>
              <a:t>Role of MNCs</a:t>
            </a:r>
          </a:p>
          <a:p>
            <a:pPr lvl="1"/>
            <a:r>
              <a:rPr lang="en-US" dirty="0" smtClean="0"/>
              <a:t>Industry Players</a:t>
            </a:r>
          </a:p>
          <a:p>
            <a:r>
              <a:rPr lang="en-US" dirty="0" smtClean="0"/>
              <a:t>Recommendations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1222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 to the Rescue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NITDA Act</a:t>
            </a:r>
          </a:p>
          <a:p>
            <a:r>
              <a:rPr lang="en-US" dirty="0" smtClean="0"/>
              <a:t>Subsidiary Legislation</a:t>
            </a:r>
          </a:p>
          <a:p>
            <a:pPr lvl="1"/>
            <a:r>
              <a:rPr lang="en-US" dirty="0" smtClean="0"/>
              <a:t>Section 6, 17, 18 and 32 of the NITDA Act</a:t>
            </a:r>
          </a:p>
          <a:p>
            <a:pPr lvl="1"/>
            <a:r>
              <a:rPr lang="en-US" dirty="0" smtClean="0"/>
              <a:t>Guidelines for Nigerian Content Development: the Story of the ONC (Office for Nigerian Content Development in ICT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052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NITDA and Government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Chapter 15.2 enjoins NITDA to proactively assist Nigerian companies to improve their processes and product quality</a:t>
            </a:r>
          </a:p>
          <a:p>
            <a:pPr lvl="1"/>
            <a:r>
              <a:rPr lang="en-US" dirty="0" smtClean="0"/>
              <a:t>CMMI certifications</a:t>
            </a:r>
          </a:p>
          <a:p>
            <a:r>
              <a:rPr lang="en-US" dirty="0" smtClean="0"/>
              <a:t>Encouragement of specialized trainings in IT and funding of Centers of Excellence</a:t>
            </a:r>
          </a:p>
          <a:p>
            <a:pPr lvl="1"/>
            <a:r>
              <a:rPr lang="en-US" dirty="0" smtClean="0"/>
              <a:t>AITI</a:t>
            </a:r>
          </a:p>
          <a:p>
            <a:pPr lvl="1"/>
            <a:r>
              <a:rPr lang="en-US" dirty="0" smtClean="0"/>
              <a:t>Software Engineering Centers of Excellence to produce 200 software engineers annually</a:t>
            </a:r>
          </a:p>
          <a:p>
            <a:pPr lvl="1"/>
            <a:r>
              <a:rPr lang="en-GB" dirty="0"/>
              <a:t>Technical &amp; Vocational Skill Acquisition and Training Programme for IT practitioners and small-scale </a:t>
            </a:r>
            <a:r>
              <a:rPr lang="en-GB" dirty="0" smtClean="0"/>
              <a:t>vendors: </a:t>
            </a:r>
            <a:r>
              <a:rPr lang="en-GB" dirty="0" err="1" smtClean="0"/>
              <a:t>Otigba</a:t>
            </a:r>
            <a:r>
              <a:rPr lang="en-GB" dirty="0" smtClean="0"/>
              <a:t> and CAPDAN </a:t>
            </a:r>
            <a:r>
              <a:rPr lang="en-GB" dirty="0" err="1" smtClean="0"/>
              <a:t>Iniative</a:t>
            </a:r>
            <a:endParaRPr lang="en-US" dirty="0"/>
          </a:p>
          <a:p>
            <a:pPr lvl="1"/>
            <a:endParaRPr lang="en-US" dirty="0" smtClean="0"/>
          </a:p>
          <a:p>
            <a:pPr lvl="0"/>
            <a:r>
              <a:rPr lang="en-GB" dirty="0"/>
              <a:t>establish a </a:t>
            </a:r>
            <a:r>
              <a:rPr lang="en-GB" i="1" dirty="0"/>
              <a:t>Journal of Information and Communications Technology in Africa </a:t>
            </a:r>
            <a:r>
              <a:rPr lang="en-GB" dirty="0"/>
              <a:t>and establish 500 million naira annual </a:t>
            </a:r>
            <a:r>
              <a:rPr lang="en-GB" dirty="0" smtClean="0"/>
              <a:t> </a:t>
            </a:r>
            <a:r>
              <a:rPr lang="en-GB" dirty="0"/>
              <a:t>research fund to sponsor academic research projects being conducted by Nigerian scholars and educational institutions across the world which focus on developing the IT sector in the country. 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9107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NITDA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/>
              <a:t>Establish technology incubation programs, start-up communities, ICT clusters and other IT development networks to stimulate the growth of the sector. </a:t>
            </a:r>
            <a:endParaRPr lang="en-GB" dirty="0" smtClean="0"/>
          </a:p>
          <a:p>
            <a:r>
              <a:rPr lang="en-GB" dirty="0" smtClean="0"/>
              <a:t>Government at all levels ( under chapter 11 of the rules) shall source </a:t>
            </a:r>
            <a:r>
              <a:rPr lang="en-GB" dirty="0"/>
              <a:t>and procure software from only local and indigenous software development companies; where the capacity for developing such software does not exist locally, procurement, installation and support will be provided by a Nigerian company</a:t>
            </a:r>
            <a:r>
              <a:rPr lang="en-GB" dirty="0" smtClean="0"/>
              <a:t>.</a:t>
            </a:r>
          </a:p>
          <a:p>
            <a:r>
              <a:rPr lang="en-GB" dirty="0" smtClean="0"/>
              <a:t>Establish </a:t>
            </a:r>
            <a:r>
              <a:rPr lang="en-GB" dirty="0"/>
              <a:t>regional Information Technology </a:t>
            </a:r>
            <a:r>
              <a:rPr lang="en-GB" dirty="0" smtClean="0"/>
              <a:t>tradeshows and trade missions  </a:t>
            </a:r>
            <a:r>
              <a:rPr lang="en-GB" dirty="0"/>
              <a:t>that will provide a platform to grow the local </a:t>
            </a:r>
            <a:r>
              <a:rPr lang="en-GB" dirty="0" smtClean="0"/>
              <a:t>industry</a:t>
            </a:r>
          </a:p>
          <a:p>
            <a:r>
              <a:rPr lang="en-GB" dirty="0" smtClean="0"/>
              <a:t>Create an institutional framework for the enforcement of the local content policy </a:t>
            </a:r>
            <a:r>
              <a:rPr lang="en-GB" smtClean="0"/>
              <a:t>and guidelines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56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Multi National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Departure from mere marketing outposts</a:t>
            </a:r>
          </a:p>
          <a:p>
            <a:r>
              <a:rPr lang="en-US" dirty="0" smtClean="0"/>
              <a:t>Local R and D</a:t>
            </a:r>
          </a:p>
          <a:p>
            <a:r>
              <a:rPr lang="en-US" dirty="0" smtClean="0"/>
              <a:t>Value Adding Services</a:t>
            </a:r>
          </a:p>
          <a:p>
            <a:pPr lvl="0"/>
            <a:r>
              <a:rPr lang="en-GB" dirty="0"/>
              <a:t>Submit a Local Content Development Plan to </a:t>
            </a:r>
            <a:r>
              <a:rPr lang="en-GB" dirty="0" smtClean="0"/>
              <a:t>NITDA </a:t>
            </a:r>
            <a:r>
              <a:rPr lang="en-GB" dirty="0"/>
              <a:t>for their platforms and products as part of requirements for registration within Nigeria and pre-qualification for any project to be carried out with any MDAs. This applies to companies already registered and operating within the country. </a:t>
            </a:r>
            <a:r>
              <a:rPr lang="en-GB" dirty="0" smtClean="0"/>
              <a:t>( chapter 11 of the Guidelines)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0429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Industry Players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Industry self-regulation</a:t>
            </a:r>
          </a:p>
          <a:p>
            <a:r>
              <a:rPr lang="en-US" dirty="0" smtClean="0"/>
              <a:t>Chapter 14 of the Guidelines makes it mandatory for Data Management Companies to host </a:t>
            </a:r>
            <a:r>
              <a:rPr lang="en-US" dirty="0"/>
              <a:t>government data locally within the country and shall not for any reason host any government data outside the country without an express approval </a:t>
            </a:r>
          </a:p>
        </p:txBody>
      </p:sp>
    </p:spTree>
    <p:extLst>
      <p:ext uri="{BB962C8B-B14F-4D97-AF65-F5344CB8AC3E}">
        <p14:creationId xmlns:p14="http://schemas.microsoft.com/office/powerpoint/2010/main" xmlns="" val="47888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of the ONC</a:t>
            </a:r>
          </a:p>
          <a:p>
            <a:r>
              <a:rPr lang="en-US" dirty="0" smtClean="0"/>
              <a:t>Compliance with </a:t>
            </a:r>
            <a:r>
              <a:rPr lang="en-US" smtClean="0"/>
              <a:t>the Guidelines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852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410</Words>
  <Application>Microsoft Office PowerPoint</Application>
  <PresentationFormat>Custom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Developing the Capacity of Nigerian IT Industry</vt:lpstr>
      <vt:lpstr>Summary</vt:lpstr>
      <vt:lpstr>Regulation to the Rescue</vt:lpstr>
      <vt:lpstr>Role of NITDA and Government </vt:lpstr>
      <vt:lpstr>Role of NITDA</vt:lpstr>
      <vt:lpstr>Role of Multi National Companies</vt:lpstr>
      <vt:lpstr>Role of Industry Players</vt:lpstr>
      <vt:lpstr>Recommendations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the Ccpacity of Nigerian IT Industry</dc:title>
  <dc:creator>inye kemabonta</dc:creator>
  <cp:lastModifiedBy>DOXA DIGITAL 2</cp:lastModifiedBy>
  <cp:revision>10</cp:revision>
  <dcterms:created xsi:type="dcterms:W3CDTF">2014-06-18T05:12:05Z</dcterms:created>
  <dcterms:modified xsi:type="dcterms:W3CDTF">2014-06-18T11:41:47Z</dcterms:modified>
</cp:coreProperties>
</file>